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C1E40-5B0B-45CA-9640-8A8BACD1B29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55C9-31BE-4723-8097-148A228A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8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https://education.microsoft.com/GetTrained/introduction-to-microsoft-classroom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55C9-31BE-4723-8097-148A228AFE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55C9-31BE-4723-8097-148A228AFE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3/23/2017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crosoft.com/GetTrained/introduction-to-microsoft-classro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crosoft.com/GetTrained/introduction-to-microsoft-classro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Microsoft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8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with Microsoft Suite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dirty="0"/>
              <a:t>Business expects adults to use email</a:t>
            </a:r>
          </a:p>
          <a:p>
            <a:pPr lvl="1"/>
            <a:r>
              <a:rPr lang="en-US" dirty="0"/>
              <a:t>OneNote</a:t>
            </a:r>
          </a:p>
          <a:p>
            <a:pPr lvl="1"/>
            <a:r>
              <a:rPr lang="en-US" dirty="0"/>
              <a:t>Sway (presentation software similar to webpage)</a:t>
            </a:r>
          </a:p>
          <a:p>
            <a:pPr lvl="1"/>
            <a:r>
              <a:rPr lang="en-US" dirty="0"/>
              <a:t>Forms (quizzes or surveys)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Great Tool for 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Conversation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633" y="2556129"/>
            <a:ext cx="3044542" cy="30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r>
              <a:rPr lang="en-US" dirty="0"/>
              <a:t>Microsoft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3"/>
              </a:rPr>
              <a:t>Video</a:t>
            </a:r>
            <a:endParaRPr lang="en-US" sz="3600" dirty="0"/>
          </a:p>
          <a:p>
            <a:pPr lvl="1"/>
            <a:r>
              <a:rPr lang="en-US" sz="3200" dirty="0"/>
              <a:t>Creating assignments</a:t>
            </a:r>
          </a:p>
          <a:p>
            <a:pPr lvl="1"/>
            <a:r>
              <a:rPr lang="en-US" sz="3200" dirty="0"/>
              <a:t>Attaching files and links</a:t>
            </a:r>
          </a:p>
          <a:p>
            <a:pPr lvl="1"/>
            <a:r>
              <a:rPr lang="en-US" sz="3200" dirty="0"/>
              <a:t>Calendar</a:t>
            </a:r>
          </a:p>
          <a:p>
            <a:pPr lvl="1"/>
            <a:r>
              <a:rPr lang="en-US" sz="3200" dirty="0"/>
              <a:t>OneNote Class Notebook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266" y="3584364"/>
            <a:ext cx="2438250" cy="258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568" y="457200"/>
            <a:ext cx="2452818" cy="23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students with </a:t>
            </a:r>
            <a:br>
              <a:rPr lang="en-US" dirty="0"/>
            </a:br>
            <a:r>
              <a:rPr lang="en-US" dirty="0"/>
              <a:t>new learning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  <a:p>
            <a:r>
              <a:rPr lang="en-US" dirty="0"/>
              <a:t>Tools for reading and understanding</a:t>
            </a:r>
          </a:p>
          <a:p>
            <a:r>
              <a:rPr lang="en-US" dirty="0"/>
              <a:t>Office Lens sends text to OneNote</a:t>
            </a:r>
          </a:p>
          <a:p>
            <a:r>
              <a:rPr lang="en-US" dirty="0"/>
              <a:t>Microsoft Forms</a:t>
            </a:r>
          </a:p>
          <a:p>
            <a:r>
              <a:rPr lang="en-US" dirty="0"/>
              <a:t>Co-authoring in Word</a:t>
            </a:r>
          </a:p>
          <a:p>
            <a:r>
              <a:rPr lang="en-US" dirty="0"/>
              <a:t>Online collaboration through Skype integration in Word</a:t>
            </a:r>
          </a:p>
          <a:p>
            <a:r>
              <a:rPr lang="en-US" dirty="0"/>
              <a:t>Use Sway to present ideas</a:t>
            </a:r>
          </a:p>
          <a:p>
            <a:r>
              <a:rPr lang="en-US" dirty="0"/>
              <a:t>Share content through Docs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57" y="1472666"/>
            <a:ext cx="4391275" cy="29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6016" y="839216"/>
            <a:ext cx="2486284" cy="25095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9848" y="1732547"/>
            <a:ext cx="10058400" cy="443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Yammer blogging </a:t>
            </a:r>
            <a:r>
              <a:rPr lang="en-US" sz="3600" dirty="0"/>
              <a:t>app</a:t>
            </a:r>
          </a:p>
          <a:p>
            <a:pPr lvl="1"/>
            <a:r>
              <a:rPr lang="en-US" sz="3400" dirty="0"/>
              <a:t>Works with Office 365</a:t>
            </a:r>
          </a:p>
          <a:p>
            <a:pPr lvl="1"/>
            <a:r>
              <a:rPr lang="en-US" sz="3400" dirty="0"/>
              <a:t>Students activate their accounts</a:t>
            </a:r>
          </a:p>
          <a:p>
            <a:pPr lvl="1"/>
            <a:r>
              <a:rPr lang="en-US" sz="3400" dirty="0"/>
              <a:t>Teacher creates a group</a:t>
            </a:r>
          </a:p>
          <a:p>
            <a:pPr lvl="1"/>
            <a:r>
              <a:rPr lang="en-US" sz="3400" dirty="0"/>
              <a:t>Teacher invites students through email</a:t>
            </a:r>
          </a:p>
          <a:p>
            <a:r>
              <a:rPr lang="en-US" sz="3200" dirty="0"/>
              <a:t>Want a group for your club?</a:t>
            </a:r>
          </a:p>
          <a:p>
            <a:pPr lvl="1"/>
            <a:r>
              <a:rPr lang="en-US" sz="3000" dirty="0"/>
              <a:t>Add a class</a:t>
            </a:r>
          </a:p>
          <a:p>
            <a:pPr lvl="1"/>
            <a:r>
              <a:rPr lang="en-US" sz="3000" dirty="0"/>
              <a:t>Invite students to join</a:t>
            </a:r>
          </a:p>
        </p:txBody>
      </p:sp>
    </p:spTree>
    <p:extLst>
      <p:ext uri="{BB962C8B-B14F-4D97-AF65-F5344CB8AC3E}">
        <p14:creationId xmlns:p14="http://schemas.microsoft.com/office/powerpoint/2010/main" val="593370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198</TotalTime>
  <Words>133</Words>
  <Application>Microsoft Office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Wood Type</vt:lpstr>
      <vt:lpstr>Microsoft Classroom</vt:lpstr>
      <vt:lpstr>Microsoft Classroom</vt:lpstr>
      <vt:lpstr>Introducing Microsoft Classroom</vt:lpstr>
      <vt:lpstr>Engaging students with  new learning tools</vt:lpstr>
      <vt:lpstr>Other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Classroom</dc:title>
  <dc:creator>Siolka Marcy</dc:creator>
  <cp:lastModifiedBy>Siolka Marcy</cp:lastModifiedBy>
  <cp:revision>7</cp:revision>
  <dcterms:created xsi:type="dcterms:W3CDTF">2017-03-19T01:54:21Z</dcterms:created>
  <dcterms:modified xsi:type="dcterms:W3CDTF">2017-03-24T03:05:08Z</dcterms:modified>
</cp:coreProperties>
</file>